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409" r:id="rId3"/>
  </p:sldIdLst>
  <p:sldSz cx="12192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90" userDrawn="1">
          <p15:clr>
            <a:srgbClr val="A4A3A4"/>
          </p15:clr>
        </p15:guide>
        <p15:guide id="2" pos="385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99" d="100"/>
          <a:sy n="99" d="100"/>
        </p:scale>
        <p:origin x="84" y="582"/>
      </p:cViewPr>
      <p:guideLst>
        <p:guide orient="horz" pos="2090"/>
        <p:guide pos="3856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 b="1" i="0" spc="300" baseline="0">
                <a:solidFill>
                  <a:schemeClr val="tx1">
                    <a:lumMod val="85000"/>
                    <a:lumOff val="15000"/>
                  </a:schemeClr>
                </a:solidFill>
                <a:effectLst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/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 eaLnBrk="1" fontAlgn="auto" latinLnBrk="0" hangingPunct="1">
              <a:lnSpc>
                <a:spcPct val="110000"/>
              </a:lnSpc>
              <a:buNone/>
              <a:defRPr sz="2400" u="none" strike="noStrike" kern="1200" cap="none" spc="20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/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/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>
            <a:lvl1pPr marL="228600" indent="-228600" eaLnBrk="1" fontAlgn="auto" latinLnBrk="0" hangingPunct="1">
              <a:lnSpc>
                <a:spcPct val="130000"/>
              </a:lnSpc>
              <a:buFont typeface="Arial" panose="020B0604020202020204" pitchFamily="34" charset="0"/>
              <a:buChar char="●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1pPr>
            <a:lvl2pPr marL="685800" indent="-228600" defTabSz="9144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●"/>
              <a:tabLst>
                <a:tab pos="1609725" algn="l"/>
                <a:tab pos="1609725" algn="l"/>
                <a:tab pos="1609725" algn="l"/>
                <a:tab pos="1609725" algn="l"/>
              </a:tabLst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2pPr>
            <a:lvl3pPr marL="1143000" indent="-2286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●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3pPr>
            <a:lvl4pPr marL="1600200" indent="-228600" eaLnBrk="1" fontAlgn="auto" latinLnBrk="0" hangingPunct="1">
              <a:lnSpc>
                <a:spcPct val="120000"/>
              </a:lnSpc>
              <a:buFont typeface="Wingdings" panose="05000000000000000000" pitchFamily="2" charset="2"/>
              <a:buChar char="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4pPr>
            <a:lvl5pPr marL="2057400" indent="-2286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•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/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/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marL="0" marR="0" algn="ctr" defTabSz="914400" rtl="0" eaLnBrk="1" fontAlgn="auto" latinLnBrk="0" hangingPunct="1">
              <a:lnSpc>
                <a:spcPct val="100000"/>
              </a:lnSpc>
              <a:buNone/>
              <a:defRPr kumimoji="0" lang="zh-CN" altLang="en-US" sz="60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单击此处编辑标题</a:t>
            </a:r>
            <a:endParaRPr>
              <a:sym typeface="+mn-ea"/>
            </a:endParaRPr>
          </a:p>
        </p:txBody>
      </p:sp>
      <p:sp>
        <p:nvSpPr>
          <p:cNvPr id="7" name="文本占位符 6"/>
          <p:cNvSpPr/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 baseline="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>
            <a:lvl1pPr marL="0" marR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36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/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●"/>
              <a:defRPr kumimoji="0" lang="zh-CN" altLang="en-US" sz="18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Wingdings" panose="05000000000000000000" pitchFamily="2" charset="2"/>
              <a:buChar char="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Arial" panose="020B0604020202020204" pitchFamily="34" charset="0"/>
              <a:buChar char="•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 b="1" i="0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effectLst/>
                <a:uFillTx/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/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 eaLnBrk="1" fontAlgn="auto" latinLnBrk="0" hangingPunct="1">
              <a:lnSpc>
                <a:spcPct val="130000"/>
              </a:lnSpc>
              <a:buNone/>
              <a:defRPr kumimoji="0" lang="zh-CN" altLang="en-US" sz="1800" b="0" i="0" u="none" strike="noStrike" kern="1200" cap="none" spc="150" normalizeH="0" baseline="0" noProof="1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36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/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Wingdings" panose="05000000000000000000" pitchFamily="2" charset="2"/>
              <a:buChar char="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Arial" panose="020B0604020202020204" pitchFamily="34" charset="0"/>
              <a:buChar char="•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内容占位符 3"/>
          <p:cNvSpPr/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>
            <a:lvl1pPr marL="228600" indent="-228600" eaLnBrk="1" fontAlgn="auto" latinLnBrk="0" hangingPunct="1">
              <a:lnSpc>
                <a:spcPct val="130000"/>
              </a:lnSpc>
              <a:spcAft>
                <a:spcPts val="600"/>
              </a:spcAft>
              <a:buFont typeface="Arial" panose="020B0604020202020204" pitchFamily="34" charset="0"/>
              <a:buChar char="●"/>
              <a:defRPr sz="16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  <a:lvl2pPr marL="685800" indent="-228600" defTabSz="9144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●"/>
              <a:tabLst>
                <a:tab pos="1609725" algn="l"/>
                <a:tab pos="1609725" algn="l"/>
                <a:tab pos="1609725" algn="l"/>
                <a:tab pos="1609725" algn="l"/>
              </a:tabLst>
              <a:defRPr sz="16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2pPr>
            <a:lvl3pPr marL="1143000" indent="-228600" eaLnBrk="1" fontAlgn="auto" latinLnBrk="0" hangingPunct="1">
              <a:lnSpc>
                <a:spcPct val="120000"/>
              </a:lnSpc>
              <a:buFont typeface="Arial" panose="020B0604020202020204" pitchFamily="34" charset="0"/>
              <a:buChar char="●"/>
              <a:defRPr sz="16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3pPr>
            <a:lvl4pPr marL="1600200" indent="-228600" eaLnBrk="1" fontAlgn="auto" latinLnBrk="0" hangingPunct="1">
              <a:lnSpc>
                <a:spcPct val="120000"/>
              </a:lnSpc>
              <a:buFont typeface="Wingdings" panose="05000000000000000000" pitchFamily="2" charset="2"/>
              <a:buChar char=""/>
              <a:defRPr sz="1400"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4pPr>
            <a:lvl5pPr eaLnBrk="1" fontAlgn="auto" latinLnBrk="0" hangingPunct="1">
              <a:lnSpc>
                <a:spcPct val="120000"/>
              </a:lnSpc>
              <a:defRPr sz="1400"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/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/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/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36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/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sz="2000" b="1" u="none" strike="noStrike" kern="1200" cap="none" spc="200" normalizeH="0" baseline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/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Wingdings" panose="05000000000000000000" pitchFamily="2" charset="2"/>
              <a:buChar char="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Arial" panose="020B0604020202020204" pitchFamily="34" charset="0"/>
              <a:buChar char="•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/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kumimoji="0" lang="zh-CN" altLang="en-US" sz="2000" b="1" i="0" u="none" strike="noStrike" kern="1200" cap="none" spc="20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/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●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Wingdings" panose="05000000000000000000" pitchFamily="2" charset="2"/>
              <a:buChar char="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300"/>
              </a:spcAft>
              <a:buFont typeface="Arial" panose="020B0604020202020204" pitchFamily="34" charset="0"/>
              <a:buChar char="•"/>
              <a:defRPr kumimoji="0" lang="zh-CN" altLang="en-US" sz="14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/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/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/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/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36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日期占位符 2"/>
          <p:cNvSpPr/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/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/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/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/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/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/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 marL="0" marR="0" lvl="0" indent="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None/>
              <a:defRPr kumimoji="0" lang="zh-CN" altLang="en-US" sz="1600" b="0" i="0" u="none" strike="noStrike" kern="1200" cap="none" spc="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/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 marL="0" marR="0" lvl="0" indent="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None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n-cs"/>
                <a:sym typeface="+mn-ea"/>
              </a:defRPr>
            </a:lvl1pPr>
            <a:lvl2pPr marL="457200" indent="0" defTabSz="914400" eaLnBrk="1" fontAlgn="auto" latinLnBrk="0" hangingPunct="1">
              <a:buNone/>
              <a:tabLst>
                <a:tab pos="1609725" algn="l"/>
                <a:tab pos="1609725" algn="l"/>
                <a:tab pos="1609725" algn="l"/>
                <a:tab pos="1609725" algn="l"/>
                <a:tab pos="1609725" algn="l"/>
                <a:tab pos="1609725" algn="l"/>
                <a:tab pos="1609725" algn="l"/>
                <a:tab pos="1609725" algn="l"/>
              </a:tabLst>
              <a:defRPr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2pPr>
            <a:lvl3pPr eaLnBrk="1" fontAlgn="auto" latinLnBrk="0" hangingPunct="1">
              <a:defRPr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3pPr>
            <a:lvl4pPr eaLnBrk="1" fontAlgn="auto" latinLnBrk="0" hangingPunct="1">
              <a:defRPr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4pPr>
            <a:lvl5pPr eaLnBrk="1" fontAlgn="auto" latinLnBrk="0" hangingPunct="1">
              <a:defRPr u="none" strike="noStrike" kern="1200" cap="none" spc="150" normalizeH="0">
                <a:solidFill>
                  <a:schemeClr val="tx1">
                    <a:lumMod val="65000"/>
                    <a:lumOff val="3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</p:txBody>
      </p:sp>
      <p:sp>
        <p:nvSpPr>
          <p:cNvPr id="5" name="日期占位符 4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/>
          <p:nvPr>
            <p:ph type="title"/>
            <p:custDataLst>
              <p:tags r:id="rId7"/>
            </p:custDataLst>
          </p:nvPr>
        </p:nvSpPr>
        <p:spPr/>
        <p:txBody>
          <a:bodyPr/>
          <a:lstStyle>
            <a:lvl1pPr>
              <a:defRPr baseline="0"/>
            </a:lvl1pPr>
          </a:lstStyle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/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kumimoji="0" lang="zh-CN" altLang="en-US" sz="2800" b="1" i="0" u="none" strike="noStrike" kern="1200" cap="none" spc="300" normalizeH="0" baseline="0" noProof="1" dirty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Arial" panose="020B0604020202020204" pitchFamily="34" charset="0"/>
                <a:ea typeface="微软雅黑" panose="020B0503020204020204" pitchFamily="34" charset="-122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单击此处编辑标题</a:t>
            </a:r>
            <a:endParaRPr dirty="0">
              <a:sym typeface="+mn-ea"/>
            </a:endParaRPr>
          </a:p>
        </p:txBody>
      </p:sp>
      <p:sp>
        <p:nvSpPr>
          <p:cNvPr id="3" name="竖排文字占位符 2"/>
          <p:cNvSpPr/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 eaLnBrk="1" fontAlgn="auto" latinLnBrk="0" hangingPunct="1">
              <a:lnSpc>
                <a:spcPct val="130000"/>
              </a:lnSpc>
              <a:spcAft>
                <a:spcPts val="1000"/>
              </a:spcAft>
              <a:buFont typeface="Arial" panose="020B0604020202020204" pitchFamily="34" charset="0"/>
              <a:buChar char="●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1pPr>
            <a:lvl2pPr marL="685800" indent="-228600" defTabSz="914400" eaLnBrk="1" fontAlgn="auto" latinLnBrk="0" hangingPunct="1">
              <a:lnSpc>
                <a:spcPct val="120000"/>
              </a:lnSpc>
              <a:spcAft>
                <a:spcPts val="600"/>
              </a:spcAft>
              <a:buFont typeface="Arial" panose="020B0604020202020204" pitchFamily="34" charset="0"/>
              <a:buChar char="●"/>
              <a:tabLst>
                <a:tab pos="1609725" algn="l"/>
                <a:tab pos="1609725" algn="l"/>
                <a:tab pos="1609725" algn="l"/>
                <a:tab pos="1609725" algn="l"/>
              </a:tabLst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2pPr>
            <a:lvl3pPr marL="1143000" indent="-228600" eaLnBrk="1" fontAlgn="auto" latinLnBrk="0" hangingPunct="1">
              <a:lnSpc>
                <a:spcPct val="120000"/>
              </a:lnSpc>
              <a:spcAft>
                <a:spcPts val="600"/>
              </a:spcAft>
              <a:buFont typeface="Arial" panose="020B0604020202020204" pitchFamily="34" charset="0"/>
              <a:buChar char="●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3pPr>
            <a:lvl4pPr marL="1600200" indent="-228600" eaLnBrk="1" fontAlgn="auto" latinLnBrk="0" hangingPunct="1">
              <a:lnSpc>
                <a:spcPct val="120000"/>
              </a:lnSpc>
              <a:spcAft>
                <a:spcPts val="300"/>
              </a:spcAft>
              <a:buFont typeface="Wingdings" panose="05000000000000000000" pitchFamily="2" charset="2"/>
              <a:buChar char="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4pPr>
            <a:lvl5pPr marL="2057400" indent="-228600" eaLnBrk="1" fontAlgn="auto" latinLnBrk="0" hangingPunct="1">
              <a:lnSpc>
                <a:spcPct val="120000"/>
              </a:lnSpc>
              <a:spcAft>
                <a:spcPts val="300"/>
              </a:spcAft>
              <a:buFont typeface="Arial" panose="020B0604020202020204" pitchFamily="34" charset="0"/>
              <a:buChar char="•"/>
              <a:defRPr u="none" strike="noStrike" kern="1200" cap="none" spc="150" normalizeH="0" baseline="0">
                <a:solidFill>
                  <a:schemeClr val="tx1">
                    <a:lumMod val="65000"/>
                    <a:lumOff val="35000"/>
                  </a:schemeClr>
                </a:solidFill>
                <a:uFillTx/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/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/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7" Type="http://schemas.openxmlformats.org/officeDocument/2006/relationships/theme" Target="../theme/theme1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FFFF"/>
            </a:gs>
            <a:gs pos="100000">
              <a:srgbClr val="D9D9D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/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/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/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/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/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pitchFamily="2" charset="2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框 3"/>
          <p:cNvSpPr txBox="1"/>
          <p:nvPr/>
        </p:nvSpPr>
        <p:spPr>
          <a:xfrm>
            <a:off x="574040" y="241935"/>
            <a:ext cx="6701155" cy="583565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harsh" dir="t"/>
            </a:scene3d>
            <a:sp3d extrusionH="57150" prstMaterial="matte">
              <a:bevelT w="63500" h="12700" prst="angle"/>
              <a:contourClr>
                <a:schemeClr val="bg1">
                  <a:lumMod val="65000"/>
                </a:schemeClr>
              </a:contourClr>
            </a:sp3d>
          </a:bodyPr>
          <a:p>
            <a:r>
              <a:rPr lang="zh-CN" altLang="en-US" sz="3200">
                <a:solidFill>
                  <a:schemeClr val="accent3"/>
                </a:solidFill>
                <a:effectLst/>
              </a:rPr>
              <a:t>南澳县海上旅游船舶登记备案指南</a:t>
            </a:r>
            <a:endParaRPr lang="zh-CN" altLang="en-US" sz="3200">
              <a:solidFill>
                <a:schemeClr val="accent3"/>
              </a:solidFill>
              <a:effectLst/>
            </a:endParaRPr>
          </a:p>
        </p:txBody>
      </p:sp>
      <p:grpSp>
        <p:nvGrpSpPr>
          <p:cNvPr id="46" name="组合 45"/>
          <p:cNvGrpSpPr/>
          <p:nvPr/>
        </p:nvGrpSpPr>
        <p:grpSpPr>
          <a:xfrm>
            <a:off x="573405" y="927100"/>
            <a:ext cx="9745980" cy="1134745"/>
            <a:chOff x="371" y="1069"/>
            <a:chExt cx="15348" cy="1787"/>
          </a:xfrm>
        </p:grpSpPr>
        <p:sp>
          <p:nvSpPr>
            <p:cNvPr id="5" name="圆角矩形 4"/>
            <p:cNvSpPr/>
            <p:nvPr/>
          </p:nvSpPr>
          <p:spPr>
            <a:xfrm>
              <a:off x="371" y="1194"/>
              <a:ext cx="1946" cy="638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/>
                <a:t>第一步</a:t>
              </a:r>
              <a:endParaRPr lang="zh-CN" altLang="en-US"/>
            </a:p>
          </p:txBody>
        </p:sp>
        <p:sp>
          <p:nvSpPr>
            <p:cNvPr id="6" name="圆角矩形 5"/>
            <p:cNvSpPr/>
            <p:nvPr/>
          </p:nvSpPr>
          <p:spPr>
            <a:xfrm>
              <a:off x="371" y="2207"/>
              <a:ext cx="1946" cy="638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/>
                <a:t>第二步</a:t>
              </a:r>
              <a:endParaRPr lang="zh-CN" altLang="en-US"/>
            </a:p>
          </p:txBody>
        </p:sp>
        <p:sp>
          <p:nvSpPr>
            <p:cNvPr id="10" name="右箭头 9"/>
            <p:cNvSpPr/>
            <p:nvPr/>
          </p:nvSpPr>
          <p:spPr>
            <a:xfrm>
              <a:off x="2360" y="1449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  <p:sp>
          <p:nvSpPr>
            <p:cNvPr id="11" name="圆角矩形 10"/>
            <p:cNvSpPr/>
            <p:nvPr/>
          </p:nvSpPr>
          <p:spPr>
            <a:xfrm>
              <a:off x="2827" y="1264"/>
              <a:ext cx="2562" cy="519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/>
                <a:t>备案主体</a:t>
              </a:r>
              <a:endParaRPr lang="zh-CN" altLang="en-US"/>
            </a:p>
          </p:txBody>
        </p:sp>
        <p:sp>
          <p:nvSpPr>
            <p:cNvPr id="13" name="右箭头 12"/>
            <p:cNvSpPr/>
            <p:nvPr/>
          </p:nvSpPr>
          <p:spPr>
            <a:xfrm>
              <a:off x="5469" y="1459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  <p:sp>
          <p:nvSpPr>
            <p:cNvPr id="14" name="圆角矩形 13"/>
            <p:cNvSpPr/>
            <p:nvPr/>
          </p:nvSpPr>
          <p:spPr>
            <a:xfrm>
              <a:off x="6022" y="1069"/>
              <a:ext cx="7243" cy="765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 sz="1400"/>
                <a:t>前往市监局依法申请商事登记</a:t>
              </a:r>
              <a:endParaRPr lang="zh-CN" altLang="en-US" sz="1400"/>
            </a:p>
          </p:txBody>
        </p:sp>
        <p:sp>
          <p:nvSpPr>
            <p:cNvPr id="15" name="右箭头 14"/>
            <p:cNvSpPr/>
            <p:nvPr/>
          </p:nvSpPr>
          <p:spPr>
            <a:xfrm>
              <a:off x="2395" y="2429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  <p:sp>
          <p:nvSpPr>
            <p:cNvPr id="16" name="圆角矩形 15"/>
            <p:cNvSpPr/>
            <p:nvPr/>
          </p:nvSpPr>
          <p:spPr>
            <a:xfrm>
              <a:off x="2862" y="2229"/>
              <a:ext cx="2562" cy="519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>
                  <a:sym typeface="+mn-ea"/>
                </a:rPr>
                <a:t>备案主体</a:t>
              </a:r>
              <a:endParaRPr lang="zh-CN" altLang="en-US"/>
            </a:p>
          </p:txBody>
        </p:sp>
        <p:sp>
          <p:nvSpPr>
            <p:cNvPr id="17" name="右箭头 16"/>
            <p:cNvSpPr/>
            <p:nvPr/>
          </p:nvSpPr>
          <p:spPr>
            <a:xfrm>
              <a:off x="5504" y="2439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  <p:sp>
          <p:nvSpPr>
            <p:cNvPr id="18" name="圆角矩形 17"/>
            <p:cNvSpPr/>
            <p:nvPr/>
          </p:nvSpPr>
          <p:spPr>
            <a:xfrm>
              <a:off x="6028" y="2062"/>
              <a:ext cx="9691" cy="794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 sz="1400"/>
                <a:t>向交通部门提交停泊停靠点建设方案（前置条件需要有泊位的长期（</a:t>
              </a:r>
              <a:r>
                <a:rPr lang="en-US" altLang="zh-CN" sz="1400"/>
                <a:t>5</a:t>
              </a:r>
              <a:r>
                <a:rPr lang="zh-CN" altLang="en-US" sz="1400"/>
                <a:t>年以上）使用权，船舶停泊船位不低于</a:t>
              </a:r>
              <a:r>
                <a:rPr lang="en-US" altLang="zh-CN" sz="1400"/>
                <a:t>15</a:t>
              </a:r>
              <a:r>
                <a:rPr lang="zh-CN" altLang="en-US" sz="1400"/>
                <a:t>个）</a:t>
              </a:r>
              <a:endParaRPr lang="zh-CN" altLang="en-US" sz="1400"/>
            </a:p>
          </p:txBody>
        </p:sp>
      </p:grpSp>
      <p:grpSp>
        <p:nvGrpSpPr>
          <p:cNvPr id="39" name="组合 38"/>
          <p:cNvGrpSpPr/>
          <p:nvPr/>
        </p:nvGrpSpPr>
        <p:grpSpPr>
          <a:xfrm>
            <a:off x="573405" y="2231390"/>
            <a:ext cx="8176895" cy="466090"/>
            <a:chOff x="371" y="2970"/>
            <a:chExt cx="12877" cy="734"/>
          </a:xfrm>
        </p:grpSpPr>
        <p:sp>
          <p:nvSpPr>
            <p:cNvPr id="7" name="圆角矩形 6"/>
            <p:cNvSpPr/>
            <p:nvPr/>
          </p:nvSpPr>
          <p:spPr>
            <a:xfrm>
              <a:off x="371" y="3066"/>
              <a:ext cx="1946" cy="638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/>
                <a:t>第三步</a:t>
              </a:r>
              <a:endParaRPr lang="zh-CN" altLang="en-US"/>
            </a:p>
          </p:txBody>
        </p:sp>
        <p:sp>
          <p:nvSpPr>
            <p:cNvPr id="19" name="右箭头 18"/>
            <p:cNvSpPr/>
            <p:nvPr/>
          </p:nvSpPr>
          <p:spPr>
            <a:xfrm>
              <a:off x="2385" y="3312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  <p:sp>
          <p:nvSpPr>
            <p:cNvPr id="20" name="圆角矩形 19"/>
            <p:cNvSpPr/>
            <p:nvPr/>
          </p:nvSpPr>
          <p:spPr>
            <a:xfrm>
              <a:off x="2852" y="3084"/>
              <a:ext cx="2562" cy="519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/>
                <a:t>交通部门</a:t>
              </a:r>
              <a:endParaRPr lang="zh-CN" altLang="en-US"/>
            </a:p>
          </p:txBody>
        </p:sp>
        <p:sp>
          <p:nvSpPr>
            <p:cNvPr id="21" name="右箭头 20"/>
            <p:cNvSpPr/>
            <p:nvPr/>
          </p:nvSpPr>
          <p:spPr>
            <a:xfrm>
              <a:off x="5494" y="3294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  <p:sp>
          <p:nvSpPr>
            <p:cNvPr id="22" name="圆角矩形 21"/>
            <p:cNvSpPr/>
            <p:nvPr/>
          </p:nvSpPr>
          <p:spPr>
            <a:xfrm>
              <a:off x="6014" y="2970"/>
              <a:ext cx="7234" cy="721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 sz="1400"/>
                <a:t>交通部门依法审批建设方案</a:t>
              </a:r>
              <a:endParaRPr lang="zh-CN" altLang="en-US" sz="1400"/>
            </a:p>
          </p:txBody>
        </p:sp>
      </p:grpSp>
      <p:grpSp>
        <p:nvGrpSpPr>
          <p:cNvPr id="37" name="组合 36"/>
          <p:cNvGrpSpPr/>
          <p:nvPr/>
        </p:nvGrpSpPr>
        <p:grpSpPr>
          <a:xfrm>
            <a:off x="576580" y="2934970"/>
            <a:ext cx="1543685" cy="405130"/>
            <a:chOff x="376" y="4095"/>
            <a:chExt cx="2431" cy="638"/>
          </a:xfrm>
        </p:grpSpPr>
        <p:sp>
          <p:nvSpPr>
            <p:cNvPr id="8" name="圆角矩形 7"/>
            <p:cNvSpPr/>
            <p:nvPr/>
          </p:nvSpPr>
          <p:spPr>
            <a:xfrm>
              <a:off x="376" y="4095"/>
              <a:ext cx="1946" cy="638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/>
                <a:t>第四步</a:t>
              </a:r>
              <a:endParaRPr lang="zh-CN" altLang="en-US"/>
            </a:p>
          </p:txBody>
        </p:sp>
        <p:sp>
          <p:nvSpPr>
            <p:cNvPr id="30" name="右箭头 29"/>
            <p:cNvSpPr/>
            <p:nvPr/>
          </p:nvSpPr>
          <p:spPr>
            <a:xfrm>
              <a:off x="2385" y="4365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</p:grpSp>
      <p:grpSp>
        <p:nvGrpSpPr>
          <p:cNvPr id="36" name="组合 35"/>
          <p:cNvGrpSpPr/>
          <p:nvPr/>
        </p:nvGrpSpPr>
        <p:grpSpPr>
          <a:xfrm>
            <a:off x="576580" y="4898390"/>
            <a:ext cx="10831195" cy="480695"/>
            <a:chOff x="376" y="7673"/>
            <a:chExt cx="17057" cy="757"/>
          </a:xfrm>
        </p:grpSpPr>
        <p:sp>
          <p:nvSpPr>
            <p:cNvPr id="42" name="圆角矩形 41"/>
            <p:cNvSpPr/>
            <p:nvPr/>
          </p:nvSpPr>
          <p:spPr>
            <a:xfrm>
              <a:off x="376" y="7673"/>
              <a:ext cx="1946" cy="638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/>
                <a:t>第七步</a:t>
              </a:r>
              <a:endParaRPr lang="zh-CN" altLang="en-US"/>
            </a:p>
          </p:txBody>
        </p:sp>
        <p:sp>
          <p:nvSpPr>
            <p:cNvPr id="43" name="右箭头 42"/>
            <p:cNvSpPr/>
            <p:nvPr/>
          </p:nvSpPr>
          <p:spPr>
            <a:xfrm>
              <a:off x="2350" y="7971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  <p:sp>
          <p:nvSpPr>
            <p:cNvPr id="44" name="圆角矩形 43"/>
            <p:cNvSpPr/>
            <p:nvPr/>
          </p:nvSpPr>
          <p:spPr>
            <a:xfrm>
              <a:off x="2817" y="7771"/>
              <a:ext cx="2562" cy="519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/>
                <a:t>各镇（管委）</a:t>
              </a:r>
              <a:endParaRPr lang="zh-CN" altLang="en-US"/>
            </a:p>
          </p:txBody>
        </p:sp>
        <p:sp>
          <p:nvSpPr>
            <p:cNvPr id="45" name="右箭头 44"/>
            <p:cNvSpPr/>
            <p:nvPr/>
          </p:nvSpPr>
          <p:spPr>
            <a:xfrm>
              <a:off x="5459" y="7981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  <p:sp>
          <p:nvSpPr>
            <p:cNvPr id="47" name="圆角矩形 46"/>
            <p:cNvSpPr/>
            <p:nvPr/>
          </p:nvSpPr>
          <p:spPr>
            <a:xfrm>
              <a:off x="6028" y="7674"/>
              <a:ext cx="11405" cy="756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 sz="1400"/>
                <a:t>登记备案通过的，由乡镇人民政府（管委）发放</a:t>
              </a:r>
              <a:r>
                <a:rPr lang="en-US" altLang="zh-CN" sz="1400"/>
                <a:t>“</a:t>
              </a:r>
              <a:r>
                <a:rPr lang="zh-CN" altLang="en-US" sz="1400"/>
                <a:t>旅</a:t>
              </a:r>
              <a:r>
                <a:rPr lang="en-US" altLang="zh-CN" sz="1400"/>
                <a:t>”</a:t>
              </a:r>
              <a:r>
                <a:rPr lang="zh-CN" altLang="en-US" sz="1400"/>
                <a:t>牌，并推送县相关部门</a:t>
              </a:r>
              <a:endParaRPr lang="zh-CN" altLang="en-US" sz="1400"/>
            </a:p>
          </p:txBody>
        </p:sp>
      </p:grpSp>
      <p:sp>
        <p:nvSpPr>
          <p:cNvPr id="48" name="下箭头 47"/>
          <p:cNvSpPr/>
          <p:nvPr/>
        </p:nvSpPr>
        <p:spPr>
          <a:xfrm>
            <a:off x="7275195" y="5440680"/>
            <a:ext cx="75565" cy="253365"/>
          </a:xfrm>
          <a:prstGeom prst="downArrow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grpSp>
        <p:nvGrpSpPr>
          <p:cNvPr id="29" name="组合 28"/>
          <p:cNvGrpSpPr/>
          <p:nvPr/>
        </p:nvGrpSpPr>
        <p:grpSpPr>
          <a:xfrm>
            <a:off x="2111375" y="5755640"/>
            <a:ext cx="9292276" cy="809625"/>
            <a:chOff x="2840" y="10009"/>
            <a:chExt cx="14296" cy="1275"/>
          </a:xfrm>
        </p:grpSpPr>
        <p:sp>
          <p:nvSpPr>
            <p:cNvPr id="9" name="圆角矩形 8"/>
            <p:cNvSpPr/>
            <p:nvPr/>
          </p:nvSpPr>
          <p:spPr>
            <a:xfrm>
              <a:off x="2840" y="10253"/>
              <a:ext cx="2562" cy="519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>
                  <a:sym typeface="+mn-ea"/>
                </a:rPr>
                <a:t>备案主体</a:t>
              </a:r>
              <a:endParaRPr lang="zh-CN" altLang="en-US"/>
            </a:p>
          </p:txBody>
        </p:sp>
        <p:sp>
          <p:nvSpPr>
            <p:cNvPr id="12" name="右箭头 11"/>
            <p:cNvSpPr/>
            <p:nvPr/>
          </p:nvSpPr>
          <p:spPr>
            <a:xfrm>
              <a:off x="5482" y="10448"/>
              <a:ext cx="422" cy="119"/>
            </a:xfrm>
            <a:prstGeom prst="rightArrow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endParaRPr lang="zh-CN" altLang="en-US"/>
            </a:p>
          </p:txBody>
        </p:sp>
        <p:sp>
          <p:nvSpPr>
            <p:cNvPr id="23" name="圆角矩形 22"/>
            <p:cNvSpPr/>
            <p:nvPr/>
          </p:nvSpPr>
          <p:spPr>
            <a:xfrm>
              <a:off x="5979" y="10009"/>
              <a:ext cx="11157" cy="1275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p>
              <a:pPr algn="ctr"/>
              <a:r>
                <a:rPr lang="zh-CN" altLang="en-US" sz="1400">
                  <a:latin typeface="微软雅黑" panose="020B0503020204020204" pitchFamily="34" charset="-122"/>
                  <a:ea typeface="微软雅黑" panose="020B0503020204020204" pitchFamily="34" charset="-122"/>
                </a:rPr>
                <a:t>根据相关职能部门要求，备案主体自身应加强内部管理，制定管理方案、应急预案等，乡镇人民政府（管委）、县相关部门按各自职责加强日常管理</a:t>
              </a:r>
              <a:endPara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2" name="圆角矩形 1"/>
          <p:cNvSpPr/>
          <p:nvPr/>
        </p:nvSpPr>
        <p:spPr>
          <a:xfrm>
            <a:off x="2134870" y="2988945"/>
            <a:ext cx="1626870" cy="329565"/>
          </a:xfrm>
          <a:prstGeom prst="roundRect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sym typeface="+mn-ea"/>
              </a:rPr>
              <a:t>备案主体</a:t>
            </a:r>
            <a:endParaRPr lang="zh-CN" altLang="en-US"/>
          </a:p>
        </p:txBody>
      </p:sp>
      <p:sp>
        <p:nvSpPr>
          <p:cNvPr id="3" name="右箭头 2"/>
          <p:cNvSpPr/>
          <p:nvPr/>
        </p:nvSpPr>
        <p:spPr>
          <a:xfrm>
            <a:off x="3864610" y="3108960"/>
            <a:ext cx="267970" cy="75565"/>
          </a:xfrm>
          <a:prstGeom prst="rightArrow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49" name="圆角矩形 48"/>
          <p:cNvSpPr/>
          <p:nvPr/>
        </p:nvSpPr>
        <p:spPr>
          <a:xfrm>
            <a:off x="4167505" y="2932430"/>
            <a:ext cx="6151245" cy="457835"/>
          </a:xfrm>
          <a:prstGeom prst="roundRect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sz="1400"/>
              <a:t>按照建设方案实施</a:t>
            </a:r>
            <a:r>
              <a:rPr lang="en-US" altLang="zh-CN" sz="1400"/>
              <a:t>——</a:t>
            </a:r>
            <a:r>
              <a:rPr lang="zh-CN" altLang="en-US" sz="1400"/>
              <a:t>按照建设方案实施完成后，申请交通部门验收</a:t>
            </a:r>
            <a:endParaRPr lang="zh-CN" altLang="en-US" sz="1400"/>
          </a:p>
        </p:txBody>
      </p:sp>
      <p:sp>
        <p:nvSpPr>
          <p:cNvPr id="50" name="圆角矩形 49"/>
          <p:cNvSpPr/>
          <p:nvPr/>
        </p:nvSpPr>
        <p:spPr>
          <a:xfrm>
            <a:off x="573405" y="3578225"/>
            <a:ext cx="1235710" cy="405130"/>
          </a:xfrm>
          <a:prstGeom prst="roundRect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/>
              <a:t>第五步</a:t>
            </a:r>
            <a:endParaRPr lang="zh-CN" altLang="en-US"/>
          </a:p>
        </p:txBody>
      </p:sp>
      <p:sp>
        <p:nvSpPr>
          <p:cNvPr id="51" name="圆角矩形 50"/>
          <p:cNvSpPr/>
          <p:nvPr/>
        </p:nvSpPr>
        <p:spPr>
          <a:xfrm>
            <a:off x="2120265" y="3605530"/>
            <a:ext cx="1626870" cy="329565"/>
          </a:xfrm>
          <a:prstGeom prst="roundRect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/>
              <a:t>交通部门</a:t>
            </a:r>
            <a:endParaRPr lang="zh-CN" altLang="en-US"/>
          </a:p>
        </p:txBody>
      </p:sp>
      <p:sp>
        <p:nvSpPr>
          <p:cNvPr id="52" name="右箭头 51"/>
          <p:cNvSpPr/>
          <p:nvPr/>
        </p:nvSpPr>
        <p:spPr>
          <a:xfrm>
            <a:off x="3832860" y="3720465"/>
            <a:ext cx="267970" cy="75565"/>
          </a:xfrm>
          <a:prstGeom prst="rightArrow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53" name="右箭头 52"/>
          <p:cNvSpPr/>
          <p:nvPr/>
        </p:nvSpPr>
        <p:spPr>
          <a:xfrm>
            <a:off x="1830705" y="3728720"/>
            <a:ext cx="267970" cy="75565"/>
          </a:xfrm>
          <a:prstGeom prst="rightArrow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54" name="圆角矩形 53"/>
          <p:cNvSpPr/>
          <p:nvPr/>
        </p:nvSpPr>
        <p:spPr>
          <a:xfrm>
            <a:off x="4168775" y="3543300"/>
            <a:ext cx="4581525" cy="457835"/>
          </a:xfrm>
          <a:prstGeom prst="roundRect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sz="1400"/>
              <a:t>交通部门验收通过并予以批复</a:t>
            </a:r>
            <a:endParaRPr lang="zh-CN" altLang="en-US" sz="1400"/>
          </a:p>
        </p:txBody>
      </p:sp>
      <p:sp>
        <p:nvSpPr>
          <p:cNvPr id="55" name="圆角矩形 54"/>
          <p:cNvSpPr/>
          <p:nvPr/>
        </p:nvSpPr>
        <p:spPr>
          <a:xfrm>
            <a:off x="574040" y="4221480"/>
            <a:ext cx="1235710" cy="405130"/>
          </a:xfrm>
          <a:prstGeom prst="roundRect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/>
              <a:t>第六步</a:t>
            </a:r>
            <a:endParaRPr lang="zh-CN" altLang="en-US"/>
          </a:p>
        </p:txBody>
      </p:sp>
      <p:sp>
        <p:nvSpPr>
          <p:cNvPr id="56" name="圆角矩形 55"/>
          <p:cNvSpPr/>
          <p:nvPr/>
        </p:nvSpPr>
        <p:spPr>
          <a:xfrm>
            <a:off x="2120900" y="4248785"/>
            <a:ext cx="1626870" cy="329565"/>
          </a:xfrm>
          <a:prstGeom prst="roundRect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>
                <a:sym typeface="+mn-ea"/>
              </a:rPr>
              <a:t>备案主体</a:t>
            </a:r>
            <a:endParaRPr lang="zh-CN" altLang="en-US"/>
          </a:p>
        </p:txBody>
      </p:sp>
      <p:sp>
        <p:nvSpPr>
          <p:cNvPr id="57" name="右箭头 56"/>
          <p:cNvSpPr/>
          <p:nvPr/>
        </p:nvSpPr>
        <p:spPr>
          <a:xfrm>
            <a:off x="3833495" y="4363720"/>
            <a:ext cx="267970" cy="75565"/>
          </a:xfrm>
          <a:prstGeom prst="rightArrow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58" name="右箭头 57"/>
          <p:cNvSpPr/>
          <p:nvPr/>
        </p:nvSpPr>
        <p:spPr>
          <a:xfrm>
            <a:off x="1831340" y="4371975"/>
            <a:ext cx="267970" cy="75565"/>
          </a:xfrm>
          <a:prstGeom prst="rightArrow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  <p:sp>
        <p:nvSpPr>
          <p:cNvPr id="59" name="圆角矩形 58"/>
          <p:cNvSpPr/>
          <p:nvPr/>
        </p:nvSpPr>
        <p:spPr>
          <a:xfrm>
            <a:off x="4169410" y="4186555"/>
            <a:ext cx="6149975" cy="457835"/>
          </a:xfrm>
          <a:prstGeom prst="roundRect">
            <a:avLst/>
          </a:prstGeom>
          <a:ln>
            <a:noFill/>
          </a:ln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p>
            <a:pPr algn="ctr"/>
            <a:r>
              <a:rPr lang="zh-CN" altLang="en-US" sz="1400"/>
              <a:t>可向属地镇人民政府（管委）提交</a:t>
            </a:r>
            <a:r>
              <a:rPr lang="zh-CN" altLang="en-US" sz="1400">
                <a:sym typeface="+mn-ea"/>
              </a:rPr>
              <a:t>登记</a:t>
            </a:r>
            <a:r>
              <a:rPr lang="zh-CN" altLang="en-US" sz="1400"/>
              <a:t>备案材料（备案登记表及佐证）</a:t>
            </a:r>
            <a:endParaRPr lang="zh-CN" altLang="en-US" sz="1400"/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320</Words>
  <Application>WPS 演示</Application>
  <PresentationFormat>宽屏</PresentationFormat>
  <Paragraphs>48</Paragraphs>
  <Slides>1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8" baseType="lpstr">
      <vt:lpstr>Arial</vt:lpstr>
      <vt:lpstr>宋体</vt:lpstr>
      <vt:lpstr>Wingdings</vt:lpstr>
      <vt:lpstr>微软雅黑</vt:lpstr>
      <vt:lpstr>Arial Unicode MS</vt:lpstr>
      <vt:lpstr>Calibri</vt:lpstr>
      <vt:lpstr>Office 主题​​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妙云</cp:lastModifiedBy>
  <cp:revision>186</cp:revision>
  <dcterms:created xsi:type="dcterms:W3CDTF">2025-08-05T07:51:00Z</dcterms:created>
  <dcterms:modified xsi:type="dcterms:W3CDTF">2025-10-22T08:24:27Z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2052-12.1.0.23125</vt:lpwstr>
  </property>
  <property fmtid="{D5CDD505-2E9C-101B-9397-08002B2CF9AE}" pid="3" name="ICV">
    <vt:lpwstr>5841432F203F4B1EBB08153ADA5401C5_13</vt:lpwstr>
  </property>
</Properties>
</file>